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092" y="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EFE6-5DCF-4421-AF0F-A79C5E3A89FD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7E02-9C6A-404B-A160-D05293D4EA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EFE6-5DCF-4421-AF0F-A79C5E3A89FD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7E02-9C6A-404B-A160-D05293D4E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EFE6-5DCF-4421-AF0F-A79C5E3A89FD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7E02-9C6A-404B-A160-D05293D4E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EFE6-5DCF-4421-AF0F-A79C5E3A89FD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7E02-9C6A-404B-A160-D05293D4EA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EFE6-5DCF-4421-AF0F-A79C5E3A89FD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7E02-9C6A-404B-A160-D05293D4E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EFE6-5DCF-4421-AF0F-A79C5E3A89FD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7E02-9C6A-404B-A160-D05293D4EA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EFE6-5DCF-4421-AF0F-A79C5E3A89FD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7E02-9C6A-404B-A160-D05293D4EA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EFE6-5DCF-4421-AF0F-A79C5E3A89FD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7E02-9C6A-404B-A160-D05293D4E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EFE6-5DCF-4421-AF0F-A79C5E3A89FD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7E02-9C6A-404B-A160-D05293D4E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EFE6-5DCF-4421-AF0F-A79C5E3A89FD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7E02-9C6A-404B-A160-D05293D4E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EFE6-5DCF-4421-AF0F-A79C5E3A89FD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7E02-9C6A-404B-A160-D05293D4EA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1DDEFE6-5DCF-4421-AF0F-A79C5E3A89FD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40E7E02-9C6A-404B-A160-D05293D4E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7992888" cy="1707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Семинар – практикум :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«Обеспечение безопасности жизнедеятельности педагогического и детского коллективов в </a:t>
            </a:r>
            <a:r>
              <a:rPr lang="ru-RU" sz="2400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доу</a:t>
            </a:r>
            <a:r>
              <a:rPr lang="ru-RU" sz="24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»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 descr="C:\Users\user\Desktop\b63eb1bfb3bb8e486329e715beb52af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3775" y="2543846"/>
            <a:ext cx="6318585" cy="355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0415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97346"/>
            <a:ext cx="83529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CC"/>
                </a:solidFill>
              </a:rPr>
              <a:t>«Осторожные сказки» помогут вам уберечься от  неприятностей и предостеречь от них ваших друзей.</a:t>
            </a:r>
            <a:endParaRPr lang="ru-RU" dirty="0">
              <a:solidFill>
                <a:srgbClr val="0000CC"/>
              </a:solidFill>
            </a:endParaRPr>
          </a:p>
          <a:p>
            <a:r>
              <a:rPr lang="ru-RU" dirty="0"/>
              <a:t> </a:t>
            </a:r>
          </a:p>
          <a:p>
            <a:pPr lvl="0" algn="ctr"/>
            <a:r>
              <a:rPr lang="ru-RU" dirty="0"/>
              <a:t>«ВОЛШЕБНЫЕ ВОРОНЫ»</a:t>
            </a:r>
          </a:p>
          <a:p>
            <a:pPr algn="ctr"/>
            <a:r>
              <a:rPr lang="ru-RU" dirty="0"/>
              <a:t> </a:t>
            </a:r>
          </a:p>
          <a:p>
            <a:pPr lvl="0" algn="ctr"/>
            <a:r>
              <a:rPr lang="ru-RU" dirty="0"/>
              <a:t>«ВОЛШЕБНЫЙ МЯЧ»</a:t>
            </a:r>
          </a:p>
          <a:p>
            <a:pPr algn="ctr"/>
            <a:r>
              <a:rPr lang="ru-RU" dirty="0"/>
              <a:t> </a:t>
            </a:r>
          </a:p>
          <a:p>
            <a:pPr lvl="0" algn="ctr"/>
            <a:r>
              <a:rPr lang="ru-RU" dirty="0"/>
              <a:t>«ДЕНЬ РОЖДЕНИЯ ВАСИ»</a:t>
            </a:r>
          </a:p>
          <a:p>
            <a:pPr algn="ctr"/>
            <a:r>
              <a:rPr lang="ru-RU" dirty="0"/>
              <a:t> </a:t>
            </a:r>
          </a:p>
          <a:p>
            <a:pPr lvl="0" algn="ctr"/>
            <a:r>
              <a:rPr lang="ru-RU" dirty="0"/>
              <a:t>«ЗОЛОТАЯ РЫБКА»</a:t>
            </a:r>
          </a:p>
          <a:p>
            <a:pPr algn="ctr"/>
            <a:r>
              <a:rPr lang="ru-RU" dirty="0"/>
              <a:t> </a:t>
            </a:r>
          </a:p>
          <a:p>
            <a:pPr lvl="0" algn="ctr"/>
            <a:r>
              <a:rPr lang="ru-RU" dirty="0"/>
              <a:t>«МАРТА И ЧИЧИ В ПАРКЕ»</a:t>
            </a:r>
          </a:p>
          <a:p>
            <a:pPr algn="ctr"/>
            <a:r>
              <a:rPr lang="ru-RU" dirty="0"/>
              <a:t> </a:t>
            </a:r>
          </a:p>
          <a:p>
            <a:pPr lvl="0" algn="ctr"/>
            <a:r>
              <a:rPr lang="ru-RU" dirty="0"/>
              <a:t>«МАРТА И ЧИЧИ ИДУТ В ПАРК»</a:t>
            </a:r>
          </a:p>
          <a:p>
            <a:pPr algn="ctr"/>
            <a:r>
              <a:rPr lang="ru-RU" dirty="0"/>
              <a:t> </a:t>
            </a:r>
          </a:p>
          <a:p>
            <a:pPr lvl="0" algn="ctr"/>
            <a:r>
              <a:rPr lang="ru-RU" dirty="0"/>
              <a:t>«МУХА-ГРЯЗНУХА В ГОСТИ ПРИШЛА»</a:t>
            </a:r>
          </a:p>
          <a:p>
            <a:pPr algn="ctr"/>
            <a:r>
              <a:rPr lang="ru-RU" dirty="0"/>
              <a:t> </a:t>
            </a:r>
          </a:p>
          <a:p>
            <a:pPr lvl="0" algn="ctr"/>
            <a:r>
              <a:rPr lang="ru-RU" dirty="0"/>
              <a:t>«ОСКОЛОК СТЕКЛА»</a:t>
            </a:r>
          </a:p>
          <a:p>
            <a:pPr algn="ctr"/>
            <a:r>
              <a:rPr lang="ru-RU" dirty="0"/>
              <a:t> </a:t>
            </a:r>
          </a:p>
          <a:p>
            <a:pPr lvl="0" algn="ctr"/>
            <a:r>
              <a:rPr lang="ru-RU" dirty="0"/>
              <a:t>«СОВЕТЫ ЛЕСНОЙ МЫШКИ»</a:t>
            </a:r>
          </a:p>
          <a:p>
            <a:pPr algn="ctr"/>
            <a:r>
              <a:rPr lang="ru-RU" dirty="0"/>
              <a:t> </a:t>
            </a:r>
          </a:p>
          <a:p>
            <a:pPr lvl="0" algn="ctr"/>
            <a:r>
              <a:rPr lang="ru-RU" dirty="0"/>
              <a:t>«УМНЫЙ НАПЕРСТОК»</a:t>
            </a:r>
          </a:p>
        </p:txBody>
      </p:sp>
    </p:spTree>
    <p:extLst>
      <p:ext uri="{BB962C8B-B14F-4D97-AF65-F5344CB8AC3E}">
        <p14:creationId xmlns:p14="http://schemas.microsoft.com/office/powerpoint/2010/main" xmlns="" val="123524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476672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Игра «Пройди лабиринт»</a:t>
            </a:r>
            <a:endParaRPr lang="ru-RU" dirty="0"/>
          </a:p>
        </p:txBody>
      </p:sp>
      <p:pic>
        <p:nvPicPr>
          <p:cNvPr id="5" name="Рисунок 4" descr="Пожарны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052736"/>
            <a:ext cx="51054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11560" y="5445224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Пожарный спешит потушить пожар. Помоги ему добраться до огня.</a:t>
            </a:r>
          </a:p>
        </p:txBody>
      </p:sp>
    </p:spTree>
    <p:extLst>
      <p:ext uri="{BB962C8B-B14F-4D97-AF65-F5344CB8AC3E}">
        <p14:creationId xmlns:p14="http://schemas.microsoft.com/office/powerpoint/2010/main" xmlns="" val="31829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абиринты. Грузовик спешит на стройк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188640"/>
            <a:ext cx="54292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5661248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Грузовик спешит отвезти на стройку песок. Помоги ему добраться без аварий. И помни, проехать через пешеходный переход можно только на зелёный свет.</a:t>
            </a:r>
          </a:p>
        </p:txBody>
      </p:sp>
    </p:spTree>
    <p:extLst>
      <p:ext uri="{BB962C8B-B14F-4D97-AF65-F5344CB8AC3E}">
        <p14:creationId xmlns:p14="http://schemas.microsoft.com/office/powerpoint/2010/main" xmlns="" val="15382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2.infourok.ru/uploads/ex/0a0f/00038c7e-a7547070/img4.jpg"/>
          <p:cNvPicPr/>
          <p:nvPr/>
        </p:nvPicPr>
        <p:blipFill>
          <a:blip r:embed="rId2" cstate="print"/>
          <a:srcRect r="1390" b="3152"/>
          <a:stretch>
            <a:fillRect/>
          </a:stretch>
        </p:blipFill>
        <p:spPr bwMode="auto">
          <a:xfrm>
            <a:off x="827585" y="476672"/>
            <a:ext cx="756084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6807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62"/>
            <a:ext cx="9144000" cy="68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0453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247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Игра «Собери картинку»</a:t>
            </a:r>
            <a:endParaRPr lang="ru-RU" dirty="0"/>
          </a:p>
          <a:p>
            <a:r>
              <a:rPr lang="ru-RU" dirty="0"/>
              <a:t>Дети должны рассмотреть образец картинки, назвать, что на ней нарисовано, а затем собрать картинку из частей, ориентируясь на образец. Затем, в качестве усложнения </a:t>
            </a:r>
            <a:r>
              <a:rPr lang="ru-RU" dirty="0" smtClean="0"/>
              <a:t>игры, дети собирают картинку без образца.</a:t>
            </a:r>
            <a:endParaRPr lang="ru-RU" dirty="0"/>
          </a:p>
        </p:txBody>
      </p:sp>
      <p:pic>
        <p:nvPicPr>
          <p:cNvPr id="1026" name="Picture 2" descr="C:\Documents and Settings\Admin\Рабочий стол\собери картинку\detsad-647245-14720192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0768"/>
            <a:ext cx="388843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Рабочий стол\собери картинку\detsad-647245-14720195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19" y="3861048"/>
            <a:ext cx="5040560" cy="289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544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собери картинку\detsad-647245-14720195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752" y="332656"/>
            <a:ext cx="64293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9752" y="5167937"/>
            <a:ext cx="825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Картинки наклеиваются  на палочки от мороженого и на деревянные шпатели (медицинские).Палочки каждой картинки покрасить в один цвет, чтобы детям было легче выбрать их для того, чтобы собрать.</a:t>
            </a:r>
          </a:p>
        </p:txBody>
      </p:sp>
    </p:spTree>
    <p:extLst>
      <p:ext uri="{BB962C8B-B14F-4D97-AF65-F5344CB8AC3E}">
        <p14:creationId xmlns:p14="http://schemas.microsoft.com/office/powerpoint/2010/main" xmlns="" val="401725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476672"/>
            <a:ext cx="3477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Игра «Собери и назови знак»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05273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ее изготовления </a:t>
            </a:r>
            <a:r>
              <a:rPr lang="ru-RU" dirty="0" smtClean="0"/>
              <a:t>использовать </a:t>
            </a:r>
            <a:r>
              <a:rPr lang="ru-RU" dirty="0"/>
              <a:t>пластиковые фишки от лото</a:t>
            </a:r>
            <a:r>
              <a:rPr lang="ru-RU" dirty="0" smtClean="0"/>
              <a:t>, на </a:t>
            </a:r>
            <a:r>
              <a:rPr lang="ru-RU" dirty="0"/>
              <a:t>которые </a:t>
            </a:r>
            <a:r>
              <a:rPr lang="ru-RU" dirty="0" smtClean="0"/>
              <a:t>наклеиваются </a:t>
            </a:r>
            <a:r>
              <a:rPr lang="ru-RU" dirty="0"/>
              <a:t>картинки с разными знаками по пожарной безопасности.</a:t>
            </a:r>
          </a:p>
        </p:txBody>
      </p:sp>
      <p:pic>
        <p:nvPicPr>
          <p:cNvPr id="3074" name="Picture 2" descr="C:\Documents and Settings\Admin\Рабочий стол\собери картинку\detsad-647245-14720203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64293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786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собери картинку\detsad-647245-14720201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312" y="332656"/>
            <a:ext cx="64293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01317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Задача детей - рассмотреть образец знака, назвать что это за знак и собрать картинку</a:t>
            </a:r>
            <a:r>
              <a:rPr lang="ru-RU" dirty="0" smtClean="0"/>
              <a:t>, ориентируясь </a:t>
            </a:r>
            <a:r>
              <a:rPr lang="ru-RU" dirty="0"/>
              <a:t>на образец, правильно подбирая детали.</a:t>
            </a:r>
          </a:p>
        </p:txBody>
      </p:sp>
    </p:spTree>
    <p:extLst>
      <p:ext uri="{BB962C8B-B14F-4D97-AF65-F5344CB8AC3E}">
        <p14:creationId xmlns:p14="http://schemas.microsoft.com/office/powerpoint/2010/main" xmlns="" val="422203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395372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</a:t>
            </a:r>
            <a:r>
              <a:rPr lang="ru-RU" b="1" dirty="0">
                <a:solidFill>
                  <a:srgbClr val="FF0000"/>
                </a:solidFill>
              </a:rPr>
              <a:t>СЮЖЕТНО-РОЛЕВЫЕ ИГРЫ  О</a:t>
            </a:r>
            <a:r>
              <a:rPr lang="ru-RU" b="1" dirty="0" smtClean="0">
                <a:solidFill>
                  <a:srgbClr val="FF0000"/>
                </a:solidFill>
              </a:rPr>
              <a:t> БЕЗОПАСНОСТИ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s://medvezhonok-nfdou7.edumsko.ru/uploads/3000/11637/persona/folders/2.jpg?14902040396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184" y="1268760"/>
            <a:ext cx="6685150" cy="376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79912" y="836712"/>
            <a:ext cx="9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ГИБДД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664" y="5157192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Цель: продол­жать учить детей ориен­ти­ро­ваться по дорож­ным знакам, соблю­дать правила дорож­ного движения. Воспи­ты­вать умение быть вежливыми, внима­тельными друг к другу, уметь ориен­ти­ро­ваться в дорож­ной ситуации, расши­рить словар­ный запас детей: «пост ГИБДД», «светофор», «нарушение движения», «превышение скорости», «штраф».</a:t>
            </a:r>
          </a:p>
        </p:txBody>
      </p:sp>
    </p:spTree>
    <p:extLst>
      <p:ext uri="{BB962C8B-B14F-4D97-AF65-F5344CB8AC3E}">
        <p14:creationId xmlns:p14="http://schemas.microsoft.com/office/powerpoint/2010/main" xmlns="" val="341750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ds02.infourok.ru/uploads/ex/113e/00005f5d-5324e343/img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640871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71600" y="515719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Цель: Познакомить детей с правилами пожарной безопасности; способствовать развитию осмотрительности и осторожности.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236904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55776" y="337050"/>
            <a:ext cx="376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«Осторожно, чужой человек!»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9776" y="755029"/>
            <a:ext cx="8622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Цель:</a:t>
            </a:r>
          </a:p>
          <a:p>
            <a:endParaRPr lang="ru-RU" sz="1600" dirty="0"/>
          </a:p>
          <a:p>
            <a:r>
              <a:rPr lang="ru-RU" sz="1600" dirty="0"/>
              <a:t>Рассмотреть и обсудить с детьми такие опасные ситуации, как контакты с чужими людьми. Вызвать у детей интерес к данной проблеме. Предостеречь от насильственных действий при контакте с незнакомыми людьми. Вооружить знаниями и подготовить к столкновению с опасно-жизненными ситуациями.</a:t>
            </a:r>
          </a:p>
        </p:txBody>
      </p:sp>
      <p:pic>
        <p:nvPicPr>
          <p:cNvPr id="6146" name="Picture 2" descr="https://ds04.infourok.ru/uploads/ex/00df/000a9bb6-344babc2/im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095" y="2420888"/>
            <a:ext cx="649393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2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4004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Наглядные картинки </a:t>
            </a:r>
            <a:r>
              <a:rPr lang="ru-RU" b="1" dirty="0"/>
              <a:t>«Соблюдай правила безопасности</a:t>
            </a:r>
            <a:r>
              <a:rPr lang="ru-RU" b="1" dirty="0" smtClean="0"/>
              <a:t>»                           в уголок безопасности</a:t>
            </a:r>
            <a:endParaRPr lang="ru-RU" dirty="0"/>
          </a:p>
        </p:txBody>
      </p:sp>
      <p:pic>
        <p:nvPicPr>
          <p:cNvPr id="7170" name="Picture 2" descr="C:\Documents and Settings\Admin\Рабочий стол\правила безопасности\0592f8873c50720095f231c6647600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08121"/>
            <a:ext cx="2569840" cy="386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Admin\Рабочий стол\правила безопасности\img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1123896"/>
            <a:ext cx="3816424" cy="392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Admin\Рабочий стол\правила безопасности\img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416" y="1123896"/>
            <a:ext cx="3622848" cy="392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Documents and Settings\Admin\Рабочий стол\правила безопасности\img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7224" y="1158883"/>
            <a:ext cx="3949824" cy="38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Admin\Рабочий стол\правила безопасности\img3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1165564"/>
            <a:ext cx="4276725" cy="383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https://fs00.infourok.ru/images/doc/215/244615/img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C:\Documents and Settings\Admin\Рабочий стол\картинка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43708" y="1165564"/>
            <a:ext cx="4248472" cy="377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Admin\Мои документы\обсудите с детьми 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47763" y="1130252"/>
            <a:ext cx="3240361" cy="385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Admin\Мои документы\1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31820" y="1203581"/>
            <a:ext cx="4139952" cy="383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Admin\Мои документы\1_2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90634"/>
            <a:ext cx="4136951" cy="390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https://ds04.infourok.ru/uploads/ex/0870/0011467f-812e6d40/img24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1097064"/>
            <a:ext cx="4536504" cy="388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2280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299</TotalTime>
  <Words>335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пк</cp:lastModifiedBy>
  <cp:revision>21</cp:revision>
  <cp:lastPrinted>2020-10-11T10:56:25Z</cp:lastPrinted>
  <dcterms:created xsi:type="dcterms:W3CDTF">2018-10-23T16:21:31Z</dcterms:created>
  <dcterms:modified xsi:type="dcterms:W3CDTF">2022-01-14T06:16:52Z</dcterms:modified>
</cp:coreProperties>
</file>