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16200000">
        <a:off x="1357" y="899"/>
        <a:ext cx="2884289" cy="2884289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3168346" y="0"/>
        <a:ext cx="2884289" cy="2884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art.tvoysadik.ru/sveden/eduStandart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1981200"/>
            <a:ext cx="7772400" cy="200325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34107" y="333377"/>
            <a:ext cx="851095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3 с.  Октябрьское»  Пригородного муниципального района </a:t>
            </a:r>
          </a:p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РСО – Алания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387823" y="6165850"/>
            <a:ext cx="25874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Октябрьское 2023 год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43868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5066" y="846667"/>
            <a:ext cx="785938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1405467"/>
            <a:ext cx="8229600" cy="2911555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групп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(с 3 до 4 лет); </a:t>
            </a:r>
            <a:r>
              <a:rPr lang="ru-RU" sz="18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- 12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группа (с 5 до 6 лет) </a:t>
            </a:r>
            <a:r>
              <a:rPr lang="ru-RU" sz="18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- 20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340"/>
              </a:spcAft>
              <a:buNone/>
            </a:pP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родительства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253068"/>
            <a:ext cx="7407275" cy="469634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Смотры-конкурсы для детей и родителей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</a:t>
            </a:r>
            <a:r>
              <a:rPr lang="ru-RU" dirty="0" smtClean="0">
                <a:latin typeface="Times New Roman" panose="02020603050405020304" pitchFamily="18" charset="0"/>
              </a:rPr>
              <a:t>личности, </a:t>
            </a:r>
            <a:r>
              <a:rPr lang="ru-RU" dirty="0">
                <a:latin typeface="Times New Roman" panose="02020603050405020304" pitchFamily="18" charset="0"/>
              </a:rPr>
              <a:t>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</a:t>
            </a:r>
            <a:r>
              <a:rPr lang="ru-RU" dirty="0" smtClean="0">
                <a:latin typeface="Times New Roman" panose="02020603050405020304" pitchFamily="18" charset="0"/>
              </a:rPr>
              <a:t>нравственности, </a:t>
            </a:r>
            <a:r>
              <a:rPr lang="ru-RU" dirty="0">
                <a:latin typeface="Times New Roman" panose="02020603050405020304" pitchFamily="18" charset="0"/>
              </a:rPr>
              <a:t>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Патриотическое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56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https://1art.tvoysadik.ru/sveden/eduStandarts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литературных произведений, 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2400" y="4075115"/>
            <a:ext cx="7434263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1433</Words>
  <Application>Microsoft Office PowerPoint</Application>
  <PresentationFormat>Экран (4:3)</PresentationFormat>
  <Paragraphs>159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пк</cp:lastModifiedBy>
  <cp:revision>10</cp:revision>
  <dcterms:created xsi:type="dcterms:W3CDTF">2023-08-02T09:43:03Z</dcterms:created>
  <dcterms:modified xsi:type="dcterms:W3CDTF">2023-11-23T07:23:33Z</dcterms:modified>
</cp:coreProperties>
</file>